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98f7ac26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98f7ac26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8f7ac26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8f7ac26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98f7ac2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98f7ac2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98f7ac26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98f7ac2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8f7ac26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8f7ac26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98f7ac26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98f7ac26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98f7ac26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98f7ac26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8f7ac2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8f7ac2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8f7ac26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8f7ac26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98f7ac26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98f7ac26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98f7ac2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98f7ac2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8f7ac26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98f7ac26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8f7ac26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98f7ac26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98f7ac2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98f7ac2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98f7ac2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98f7ac2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98f7ac2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98f7ac2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98f7ac2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98f7ac2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98f7ac2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98f7ac2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98f7ac2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98f7ac2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8f7ac26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8f7ac26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19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Colleges Vs. Housing Prices in Boston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57950" y="3965300"/>
            <a:ext cx="162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Skye Nygaard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2725"/>
            <a:ext cx="8839197" cy="451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163"/>
            <a:ext cx="8839204" cy="4505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ctrTitle"/>
          </p:nvPr>
        </p:nvSpPr>
        <p:spPr>
          <a:xfrm>
            <a:off x="311700" y="354925"/>
            <a:ext cx="85206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to Table - 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Exports to CSV</a:t>
            </a:r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75" y="1743625"/>
            <a:ext cx="6250262" cy="31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" y="3197325"/>
            <a:ext cx="8620924" cy="176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 rotWithShape="1">
          <a:blip r:embed="rId4">
            <a:alphaModFix/>
          </a:blip>
          <a:srcRect b="12245" l="0" r="1777" t="40927"/>
          <a:stretch/>
        </p:blipFill>
        <p:spPr>
          <a:xfrm>
            <a:off x="233375" y="1107663"/>
            <a:ext cx="8620925" cy="2089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5"/>
          <p:cNvCxnSpPr/>
          <p:nvPr/>
        </p:nvCxnSpPr>
        <p:spPr>
          <a:xfrm>
            <a:off x="162425" y="4764500"/>
            <a:ext cx="48720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5"/>
          <p:cNvCxnSpPr/>
          <p:nvPr/>
        </p:nvCxnSpPr>
        <p:spPr>
          <a:xfrm>
            <a:off x="162425" y="2078300"/>
            <a:ext cx="48720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5"/>
          <p:cNvSpPr txBox="1"/>
          <p:nvPr>
            <p:ph type="ctrTitle"/>
          </p:nvPr>
        </p:nvSpPr>
        <p:spPr>
          <a:xfrm>
            <a:off x="283525" y="-271575"/>
            <a:ext cx="85206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Duplicates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3">
            <a:alphaModFix/>
          </a:blip>
          <a:srcRect b="29148" l="0" r="0" t="0"/>
          <a:stretch/>
        </p:blipFill>
        <p:spPr>
          <a:xfrm>
            <a:off x="1857088" y="262250"/>
            <a:ext cx="5391150" cy="24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50" y="2745775"/>
            <a:ext cx="5429825" cy="214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ctrTitle"/>
          </p:nvPr>
        </p:nvSpPr>
        <p:spPr>
          <a:xfrm>
            <a:off x="3273088" y="3429600"/>
            <a:ext cx="54813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Ancova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Animations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1050"/>
            <a:ext cx="8839201" cy="43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" y="706836"/>
            <a:ext cx="1310700" cy="37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4">
            <a:alphaModFix/>
          </a:blip>
          <a:srcRect b="6829" l="0" r="0" t="0"/>
          <a:stretch/>
        </p:blipFill>
        <p:spPr>
          <a:xfrm>
            <a:off x="1985063" y="677425"/>
            <a:ext cx="2605050" cy="41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550" y="677425"/>
            <a:ext cx="3883988" cy="4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>
            <p:ph type="ctrTitle"/>
          </p:nvPr>
        </p:nvSpPr>
        <p:spPr>
          <a:xfrm>
            <a:off x="311700" y="-500975"/>
            <a:ext cx="85206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Adjusting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371325"/>
            <a:ext cx="85206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Final Video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 txBox="1"/>
          <p:nvPr>
            <p:ph type="ctrTitle"/>
          </p:nvPr>
        </p:nvSpPr>
        <p:spPr>
          <a:xfrm>
            <a:off x="3469788" y="3388650"/>
            <a:ext cx="54813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Adjusted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Animations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25" y="900800"/>
            <a:ext cx="42005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475" y="1043675"/>
            <a:ext cx="38957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>
            <p:ph type="ctrTitle"/>
          </p:nvPr>
        </p:nvSpPr>
        <p:spPr>
          <a:xfrm>
            <a:off x="131608" y="-112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</a:t>
            </a:r>
            <a:endParaRPr/>
          </a:p>
        </p:txBody>
      </p:sp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311700" y="3720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statistic of 2.25 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P-value of 0.025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0" y="1414550"/>
            <a:ext cx="85206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5" y="1199525"/>
            <a:ext cx="8839200" cy="394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5" y="7"/>
            <a:ext cx="9144000" cy="130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38" y="752675"/>
            <a:ext cx="5444925" cy="36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9500"/>
            <a:ext cx="8839199" cy="424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63" y="598288"/>
            <a:ext cx="8788875" cy="39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2725"/>
            <a:ext cx="8839197" cy="451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2725"/>
            <a:ext cx="8839197" cy="451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